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54c4aa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54c4aa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54c4aa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54c4aa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54c4aa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54c4aa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54c4aa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54c4aa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54c4aa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54c4aa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54c4aa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54c4aa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79427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Elastic beanstalk Design Considerations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27550" y="42495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39840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Persistent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Fault tolerance.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Content delivery.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updates.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Patching and connectivity.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14725" y="3948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53750" y="1135875"/>
            <a:ext cx="6435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Simplification of resource acquisition and release.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Remove extra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 in and out quickly as demand changes.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Settings to scale up or down.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 capacity as d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emand increases.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Remove it when demand decreases.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47175" y="4148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storage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47175" y="1175725"/>
            <a:ext cx="554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Run on Amazon EC2 instances with no persistent local storage.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data in a persistent data source.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Variety of persistent storage services for your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76850" y="4249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80950" y="1185750"/>
            <a:ext cx="563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Designing, implementing, and deploying.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EC2 and Amazon RDS instances.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Understanding of our Elastic Beanstalk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health.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of the applications, take appropriate action.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26625" y="38475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Delivery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438750" y="1185100"/>
            <a:ext cx="551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User’s requests may be routed.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Poor performance.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Assist in solving the latency difficulties.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Nearest edge site.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47175" y="374700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Updates and Patching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47175" y="1205825"/>
            <a:ext cx="5444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New software and patches regularly.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automatically upgrade running environments to new platform 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deploying changes in batches.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15125" y="4349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67025" y="1051800"/>
            <a:ext cx="6176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Our application and customers.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External certificate authority (CA),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CLI import it using ACM.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secured between,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Client and our environment's Elastic Load Balancing load balancer.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Disabled by default at the load balancer.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CD0AE898-8A9C-4EF9-8022-23CB5CF717BD}"/>
</file>

<file path=customXml/itemProps2.xml><?xml version="1.0" encoding="utf-8"?>
<ds:datastoreItem xmlns:ds="http://schemas.openxmlformats.org/officeDocument/2006/customXml" ds:itemID="{3D6D7DA9-8751-4C2C-A7B7-CD92F1D0460E}"/>
</file>

<file path=customXml/itemProps3.xml><?xml version="1.0" encoding="utf-8"?>
<ds:datastoreItem xmlns:ds="http://schemas.openxmlformats.org/officeDocument/2006/customXml" ds:itemID="{DCBDFF36-E52D-471D-AE43-4E4EE1B90CE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